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68" r:id="rId4"/>
    <p:sldId id="269" r:id="rId5"/>
    <p:sldId id="274" r:id="rId6"/>
    <p:sldId id="275" r:id="rId7"/>
    <p:sldId id="276" r:id="rId8"/>
    <p:sldId id="277" r:id="rId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8" autoAdjust="0"/>
  </p:normalViewPr>
  <p:slideViewPr>
    <p:cSldViewPr>
      <p:cViewPr>
        <p:scale>
          <a:sx n="76" d="100"/>
          <a:sy n="76" d="100"/>
        </p:scale>
        <p:origin x="-900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DO"/>
          </a:p>
        </p:txBody>
      </p:sp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304800" y="486760"/>
            <a:ext cx="8534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r>
              <a:rPr lang="es-ES" sz="1200" b="1" dirty="0" smtClean="0">
                <a:cs typeface="Times New Roman" pitchFamily="18" charset="0"/>
              </a:rPr>
              <a:t>                                     </a:t>
            </a:r>
            <a:r>
              <a:rPr lang="es-ES" sz="1100" b="1" dirty="0" smtClean="0"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357158" y="2714620"/>
            <a:ext cx="800105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Graficas </a:t>
            </a:r>
            <a:r>
              <a:rPr lang="es-E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Estadísticas sobre publicaciones de registros</a:t>
            </a:r>
            <a:endParaRPr lang="es-E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Enero </a:t>
            </a:r>
            <a:r>
              <a:rPr lang="es-ES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– Marzo </a:t>
            </a: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2021</a:t>
            </a: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                                     </a:t>
            </a:r>
            <a:r>
              <a:rPr lang="es-ES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División de Publicaciones</a:t>
            </a:r>
            <a:endParaRPr lang="es-ES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8" name="Picture 1" descr="Macintosh SSD:Users:onapi:Desktop:TIMBRADO INSTITUCIONA a color con logo onapi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3728" y="74467"/>
            <a:ext cx="4824536" cy="1441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18060121"/>
              </p:ext>
            </p:extLst>
          </p:nvPr>
        </p:nvGraphicFramePr>
        <p:xfrm>
          <a:off x="501650" y="1516063"/>
          <a:ext cx="7713688" cy="4882297"/>
        </p:xfrm>
        <a:graphic>
          <a:graphicData uri="http://schemas.openxmlformats.org/presentationml/2006/ole">
            <p:oleObj spid="_x0000_s3115" name="Gráfico" r:id="rId3" imgW="8562923" imgH="5429151" progId="MSGraph.Chart.8">
              <p:embed followColorScheme="full"/>
            </p:oleObj>
          </a:graphicData>
        </a:graphic>
      </p:graphicFrame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11188" y="915988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DO" b="1" dirty="0"/>
              <a:t>Grafico publicaciones de las siguientes </a:t>
            </a:r>
            <a:r>
              <a:rPr lang="es-ES" altLang="es-DO" b="1" dirty="0" smtClean="0"/>
              <a:t>modalidades. Trimestre </a:t>
            </a:r>
          </a:p>
          <a:p>
            <a:pPr algn="ctr"/>
            <a:r>
              <a:rPr lang="es-ES" altLang="es-DO" b="1" dirty="0" smtClean="0"/>
              <a:t>15 </a:t>
            </a:r>
            <a:r>
              <a:rPr lang="es-ES" altLang="es-DO" b="1" dirty="0"/>
              <a:t>de enero – 31 de marzo </a:t>
            </a:r>
            <a:r>
              <a:rPr lang="es-ES" altLang="es-DO" b="1" dirty="0" smtClean="0"/>
              <a:t>2021</a:t>
            </a:r>
            <a:endParaRPr lang="en-US" altLang="es-DO" b="1" dirty="0"/>
          </a:p>
        </p:txBody>
      </p:sp>
      <p:sp>
        <p:nvSpPr>
          <p:cNvPr id="3076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3077" name="3 Marcador de contenido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10539279"/>
              </p:ext>
            </p:extLst>
          </p:nvPr>
        </p:nvGraphicFramePr>
        <p:xfrm>
          <a:off x="322263" y="908050"/>
          <a:ext cx="8480425" cy="5880100"/>
        </p:xfrm>
        <a:graphic>
          <a:graphicData uri="http://schemas.openxmlformats.org/presentationml/2006/ole">
            <p:oleObj spid="_x0000_s7210" name="Gráfico" r:id="rId3" imgW="8486761" imgH="5905593" progId="MSGraph.Chart.8">
              <p:embed followColorScheme="full"/>
            </p:oleObj>
          </a:graphicData>
        </a:graphic>
      </p:graphicFrame>
      <p:sp>
        <p:nvSpPr>
          <p:cNvPr id="7171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7172" name="3 Marcador de contenido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78873231"/>
              </p:ext>
            </p:extLst>
          </p:nvPr>
        </p:nvGraphicFramePr>
        <p:xfrm>
          <a:off x="395288" y="836613"/>
          <a:ext cx="8521700" cy="5437187"/>
        </p:xfrm>
        <a:graphic>
          <a:graphicData uri="http://schemas.openxmlformats.org/presentationml/2006/ole">
            <p:oleObj spid="_x0000_s8234" name="Gráfico" r:id="rId3" imgW="8505801" imgH="5515025" progId="MSGraph.Chart.8">
              <p:embed followColorScheme="full"/>
            </p:oleObj>
          </a:graphicData>
        </a:graphic>
      </p:graphicFrame>
      <p:sp>
        <p:nvSpPr>
          <p:cNvPr id="8195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8196" name="3 Marcador de contenido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97111336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p:oleObj spid="_x0000_s10282" name="Gráfico" r:id="rId3" imgW="8543883" imgH="5467317" progId="MSGraph.Chart.8">
              <p:embed followColorScheme="full"/>
            </p:oleObj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5401140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p:oleObj spid="_x0000_s11284" name="Gráfico" r:id="rId3" imgW="8867892" imgH="6219828" progId="MSGraph.Chart.8">
              <p:embed followColorScheme="full"/>
            </p:oleObj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843064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0594366"/>
              </p:ext>
            </p:extLst>
          </p:nvPr>
        </p:nvGraphicFramePr>
        <p:xfrm>
          <a:off x="120650" y="709613"/>
          <a:ext cx="7651505" cy="5362593"/>
        </p:xfrm>
        <a:graphic>
          <a:graphicData uri="http://schemas.openxmlformats.org/presentationml/2006/ole">
            <p:oleObj spid="_x0000_s12308" name="Gráfico" r:id="rId3" imgW="9658399" imgH="6800910" progId="MSGraph.Chart.8">
              <p:embed followColorScheme="full"/>
            </p:oleObj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2191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18601890"/>
              </p:ext>
            </p:extLst>
          </p:nvPr>
        </p:nvGraphicFramePr>
        <p:xfrm>
          <a:off x="584200" y="1268760"/>
          <a:ext cx="8534400" cy="5473700"/>
        </p:xfrm>
        <a:graphic>
          <a:graphicData uri="http://schemas.openxmlformats.org/presentationml/2006/ole">
            <p:oleObj spid="_x0000_s13332" name="Gráfico" r:id="rId3" imgW="8486761" imgH="5429151" progId="MSGraph.Chart.8">
              <p:embed followColorScheme="full"/>
            </p:oleObj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3794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5155</TotalTime>
  <Words>73</Words>
  <Application>Microsoft Office PowerPoint</Application>
  <PresentationFormat>Presentación en pantalla (4:3)</PresentationFormat>
  <Paragraphs>21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Default Design</vt:lpstr>
      <vt:lpstr>Gráfico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Company>Onapi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s.cedano</cp:lastModifiedBy>
  <cp:revision>1709</cp:revision>
  <dcterms:created xsi:type="dcterms:W3CDTF">2007-02-01T18:57:29Z</dcterms:created>
  <dcterms:modified xsi:type="dcterms:W3CDTF">2021-04-06T13:40:57Z</dcterms:modified>
</cp:coreProperties>
</file>