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8" autoAdjust="0"/>
  </p:normalViewPr>
  <p:slideViewPr>
    <p:cSldViewPr>
      <p:cViewPr>
        <p:scale>
          <a:sx n="76" d="100"/>
          <a:sy n="76" d="100"/>
        </p:scale>
        <p:origin x="-852" y="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DO"/>
          </a:p>
        </p:txBody>
      </p:sp>
      <p:sp>
        <p:nvSpPr>
          <p:cNvPr id="6" name="5 Rectángulo"/>
          <p:cNvSpPr/>
          <p:nvPr/>
        </p:nvSpPr>
        <p:spPr>
          <a:xfrm>
            <a:off x="357158" y="2714620"/>
            <a:ext cx="8001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Graficas Estadísticas sobre publicaciones de registros</a:t>
            </a:r>
            <a:endParaRPr lang="es-E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abril </a:t>
            </a:r>
            <a:r>
              <a:rPr lang="es-E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</a:t>
            </a: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junio 2021</a:t>
            </a: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</a:t>
            </a:r>
            <a:r>
              <a:rPr lang="es-E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División de Publicaciones</a:t>
            </a:r>
            <a:endParaRPr lang="es-E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9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DO" dirty="0"/>
          </a:p>
          <a:p>
            <a:pPr marL="0" indent="0">
              <a:buNone/>
            </a:pPr>
            <a:r>
              <a:rPr lang="es-DO" dirty="0"/>
              <a:t> </a:t>
            </a:r>
          </a:p>
          <a:p>
            <a:pPr marL="0" indent="0">
              <a:buNone/>
            </a:pPr>
            <a:r>
              <a:rPr lang="es-ES" b="1" dirty="0"/>
              <a:t>                                                                                                                                                                                                                         </a:t>
            </a:r>
            <a:endParaRPr lang="es-DO" dirty="0"/>
          </a:p>
          <a:p>
            <a:endParaRPr lang="es-DO" dirty="0"/>
          </a:p>
        </p:txBody>
      </p:sp>
      <p:grpSp>
        <p:nvGrpSpPr>
          <p:cNvPr id="18" name="Group 19"/>
          <p:cNvGrpSpPr>
            <a:grpSpLocks noChangeAspect="1"/>
          </p:cNvGrpSpPr>
          <p:nvPr/>
        </p:nvGrpSpPr>
        <p:grpSpPr bwMode="auto">
          <a:xfrm>
            <a:off x="1727200" y="228600"/>
            <a:ext cx="7669214" cy="2216159"/>
            <a:chOff x="1088" y="144"/>
            <a:chExt cx="4831" cy="1396"/>
          </a:xfrm>
        </p:grpSpPr>
        <p:sp>
          <p:nvSpPr>
            <p:cNvPr id="19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1435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145842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abril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30 </a:t>
            </a:r>
            <a:r>
              <a:rPr lang="es-ES" altLang="es-DO" b="1" dirty="0"/>
              <a:t>de </a:t>
            </a:r>
            <a:r>
              <a:rPr lang="es-ES" altLang="es-DO" b="1" dirty="0" smtClean="0"/>
              <a:t>junio 2021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944872"/>
              </p:ext>
            </p:extLst>
          </p:nvPr>
        </p:nvGraphicFramePr>
        <p:xfrm>
          <a:off x="395536" y="946368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946368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8527530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6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926220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123035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232358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971369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5218</TotalTime>
  <Words>77</Words>
  <Application>Microsoft Office PowerPoint</Application>
  <PresentationFormat>Presentación en pantalla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Gráfico de Microsoft 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1722</cp:revision>
  <dcterms:created xsi:type="dcterms:W3CDTF">2007-02-01T18:57:29Z</dcterms:created>
  <dcterms:modified xsi:type="dcterms:W3CDTF">2021-07-01T14:14:30Z</dcterms:modified>
</cp:coreProperties>
</file>