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0" r:id="rId3"/>
    <p:sldId id="262" r:id="rId4"/>
    <p:sldId id="270" r:id="rId5"/>
    <p:sldId id="274" r:id="rId6"/>
    <p:sldId id="276" r:id="rId7"/>
    <p:sldId id="277" r:id="rId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8" autoAdjust="0"/>
  </p:normalViewPr>
  <p:slideViewPr>
    <p:cSldViewPr>
      <p:cViewPr>
        <p:scale>
          <a:sx n="100" d="100"/>
          <a:sy n="100" d="100"/>
        </p:scale>
        <p:origin x="-162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png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pn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png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240538"/>
            <a:ext cx="8534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b="1" dirty="0" smtClean="0"/>
          </a:p>
          <a:p>
            <a:pPr algn="ctr" eaLnBrk="0" hangingPunct="0">
              <a:tabLst>
                <a:tab pos="1123950" algn="l"/>
              </a:tabLst>
            </a:pPr>
            <a:r>
              <a:rPr lang="es-DO" sz="1200" b="1" dirty="0" smtClean="0"/>
              <a:t>“</a:t>
            </a:r>
            <a:r>
              <a:rPr lang="es-DO" sz="1200" b="1" dirty="0"/>
              <a:t>Año de la Consolidación de la Seguridad Alimentaria</a:t>
            </a:r>
            <a:r>
              <a:rPr lang="es-DO" sz="1200" b="1" dirty="0" smtClean="0"/>
              <a:t>”</a:t>
            </a:r>
            <a:r>
              <a:rPr lang="es-ES" sz="1200" b="1" dirty="0" smtClean="0">
                <a:cs typeface="Times New Roman" pitchFamily="18" charset="0"/>
              </a:rPr>
              <a:t>                                </a:t>
            </a:r>
            <a:r>
              <a:rPr lang="es-ES" sz="1100" b="1" dirty="0" smtClean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Octubre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Diciembre 2020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" name="Picture 1" descr="Macintosh SSD:Users:onapi:Desktop:TIMBRADO INSTITUCIONA a color con logo onap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4467"/>
            <a:ext cx="4824536" cy="144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350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367463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870323"/>
              </p:ext>
            </p:extLst>
          </p:nvPr>
        </p:nvGraphicFramePr>
        <p:xfrm>
          <a:off x="107950" y="734938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734938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290312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8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501345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3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039787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1480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708334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67807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5613</TotalTime>
  <Words>60</Words>
  <Application>Microsoft Office PowerPoint</Application>
  <PresentationFormat>Presentación en pantalla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Default Design</vt:lpstr>
      <vt:lpstr>Gráfico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1745</cp:revision>
  <dcterms:created xsi:type="dcterms:W3CDTF">2007-02-01T18:57:29Z</dcterms:created>
  <dcterms:modified xsi:type="dcterms:W3CDTF">2020-12-28T13:28:31Z</dcterms:modified>
</cp:coreProperties>
</file>