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60" r:id="rId3"/>
    <p:sldId id="262" r:id="rId4"/>
    <p:sldId id="270" r:id="rId5"/>
    <p:sldId id="274" r:id="rId6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8" autoAdjust="0"/>
  </p:normalViewPr>
  <p:slideViewPr>
    <p:cSldViewPr>
      <p:cViewPr>
        <p:scale>
          <a:sx n="100" d="100"/>
          <a:sy n="100" d="100"/>
        </p:scale>
        <p:origin x="-516" y="7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3 Marcador de contenido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357554" y="189942"/>
            <a:ext cx="2634288" cy="1167356"/>
          </a:xfrm>
        </p:spPr>
      </p:pic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s-DO"/>
          </a:p>
        </p:txBody>
      </p:sp>
      <p:sp>
        <p:nvSpPr>
          <p:cNvPr id="2053" name="Rectangle 6"/>
          <p:cNvSpPr>
            <a:spLocks noChangeArrowheads="1"/>
          </p:cNvSpPr>
          <p:nvPr/>
        </p:nvSpPr>
        <p:spPr bwMode="auto">
          <a:xfrm>
            <a:off x="304800" y="40484"/>
            <a:ext cx="85344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 smtClean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endParaRPr lang="es-DO" sz="1400" dirty="0">
              <a:cs typeface="Times New Roman" pitchFamily="18" charset="0"/>
            </a:endParaRPr>
          </a:p>
          <a:p>
            <a:pPr algn="ctr" eaLnBrk="0" hangingPunct="0">
              <a:tabLst>
                <a:tab pos="1123950" algn="l"/>
              </a:tabLst>
            </a:pPr>
            <a:r>
              <a:rPr lang="es-DO" b="1" dirty="0" smtClean="0">
                <a:cs typeface="Times New Roman" pitchFamily="18" charset="0"/>
              </a:rPr>
              <a:t>OFICINA </a:t>
            </a:r>
            <a:r>
              <a:rPr lang="es-DO" b="1" dirty="0">
                <a:cs typeface="Times New Roman" pitchFamily="18" charset="0"/>
              </a:rPr>
              <a:t>NACIONAL DE LA PROPIEDAD INDUSTRIAL</a:t>
            </a:r>
            <a:endParaRPr lang="es-DO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DO" sz="1200" b="1" dirty="0"/>
              <a:t>“Año de la Consolidación de la Seguridad Alimentaria</a:t>
            </a:r>
            <a:r>
              <a:rPr lang="es-DO" sz="1200" b="1" dirty="0" smtClean="0"/>
              <a:t>”</a:t>
            </a:r>
            <a:r>
              <a:rPr lang="es-ES_tradnl" sz="1200" b="1" dirty="0" smtClean="0">
                <a:cs typeface="Times New Roman" pitchFamily="18" charset="0"/>
              </a:rPr>
              <a:t>  </a:t>
            </a:r>
            <a:endParaRPr lang="es-DO" sz="1200" b="1" dirty="0"/>
          </a:p>
          <a:p>
            <a:pPr algn="ctr" eaLnBrk="0" hangingPunct="0">
              <a:tabLst>
                <a:tab pos="1123950" algn="l"/>
              </a:tabLst>
            </a:pPr>
            <a:r>
              <a:rPr lang="es-ES" sz="1200" b="1" dirty="0">
                <a:cs typeface="Times New Roman" pitchFamily="18" charset="0"/>
              </a:rPr>
              <a:t>                                     </a:t>
            </a:r>
            <a:r>
              <a:rPr lang="es-ES" sz="1100" b="1" dirty="0">
                <a:cs typeface="Times New Roman" pitchFamily="18" charset="0"/>
              </a:rPr>
              <a:t>                                                                                                                                                                                    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357158" y="2714620"/>
            <a:ext cx="8001056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s-ES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Graficas </a:t>
            </a:r>
            <a:r>
              <a:rPr lang="es-ES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Estadísticas sobre publicaciones de registros</a:t>
            </a:r>
            <a:endParaRPr lang="es-E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Julio </a:t>
            </a:r>
            <a:r>
              <a:rPr lang="es-ES" sz="20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– </a:t>
            </a: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Septiembre 2020</a:t>
            </a:r>
          </a:p>
          <a:p>
            <a:pPr algn="ctr">
              <a:defRPr/>
            </a:pPr>
            <a:endParaRPr lang="es-ES" sz="2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endParaRPr lang="es-ES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defRPr/>
            </a:pPr>
            <a:r>
              <a:rPr lang="es-ES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                                                                 </a:t>
            </a:r>
            <a:r>
              <a:rPr lang="es-ES" sz="1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División de Publicaciones</a:t>
            </a:r>
            <a:endParaRPr lang="es-ES" sz="1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6221225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9651971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5527730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2335925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4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5562</TotalTime>
  <Words>55</Words>
  <Application>Microsoft Office PowerPoint</Application>
  <PresentationFormat>Presentación en pantalla (4:3)</PresentationFormat>
  <Paragraphs>20</Paragraphs>
  <Slides>5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Default Design</vt:lpstr>
      <vt:lpstr>Gráfico de Microsoft Graph</vt:lpstr>
      <vt:lpstr>Gráfico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1727</cp:revision>
  <dcterms:created xsi:type="dcterms:W3CDTF">2007-02-01T18:57:29Z</dcterms:created>
  <dcterms:modified xsi:type="dcterms:W3CDTF">2020-10-06T12:55:24Z</dcterms:modified>
</cp:coreProperties>
</file>