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6797675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612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</a:t>
            </a:r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784476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9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julio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29 </a:t>
            </a:r>
            <a:r>
              <a:rPr lang="es-ES" altLang="es-DO" b="1" dirty="0"/>
              <a:t>de </a:t>
            </a:r>
            <a:r>
              <a:rPr lang="es-ES" altLang="es-DO" b="1" dirty="0" smtClean="0"/>
              <a:t>septiembre </a:t>
            </a:r>
            <a:r>
              <a:rPr lang="es-ES" altLang="es-DO" b="1" dirty="0" smtClean="0"/>
              <a:t>2023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922586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258213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422225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367298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315670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4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054139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8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5302</TotalTime>
  <Words>74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1763</cp:revision>
  <cp:lastPrinted>2023-04-05T14:08:15Z</cp:lastPrinted>
  <dcterms:created xsi:type="dcterms:W3CDTF">2007-02-01T18:57:29Z</dcterms:created>
  <dcterms:modified xsi:type="dcterms:W3CDTF">2023-10-05T18:13:35Z</dcterms:modified>
</cp:coreProperties>
</file>