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1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abril-junio 2024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979308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abril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junio 2024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003331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985439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188454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181586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885047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8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781764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2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5320</TotalTime>
  <Words>72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Microsoft Graph Chart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1769</cp:revision>
  <cp:lastPrinted>2023-10-10T13:14:18Z</cp:lastPrinted>
  <dcterms:created xsi:type="dcterms:W3CDTF">2007-02-01T18:57:29Z</dcterms:created>
  <dcterms:modified xsi:type="dcterms:W3CDTF">2024-07-03T15:47:04Z</dcterms:modified>
</cp:coreProperties>
</file>