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90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marzo 2025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92025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enero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31 </a:t>
            </a:r>
            <a:r>
              <a:rPr lang="es-ES" altLang="es-DO" b="1" dirty="0"/>
              <a:t>de </a:t>
            </a:r>
            <a:r>
              <a:rPr lang="es-ES" altLang="es-DO" b="1" dirty="0" smtClean="0"/>
              <a:t>marzo 2025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664967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1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034256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702740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2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173338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746955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25450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1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5444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Microsoft Graph Chart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1796</cp:revision>
  <cp:lastPrinted>2023-10-10T13:14:18Z</cp:lastPrinted>
  <dcterms:created xsi:type="dcterms:W3CDTF">2007-02-01T18:57:29Z</dcterms:created>
  <dcterms:modified xsi:type="dcterms:W3CDTF">2025-04-07T16:19:06Z</dcterms:modified>
</cp:coreProperties>
</file>